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6"/>
  </p:notesMasterIdLst>
  <p:sldIdLst>
    <p:sldId id="256" r:id="rId5"/>
    <p:sldId id="259" r:id="rId6"/>
    <p:sldId id="261" r:id="rId7"/>
    <p:sldId id="262" r:id="rId8"/>
    <p:sldId id="258" r:id="rId9"/>
    <p:sldId id="267" r:id="rId10"/>
    <p:sldId id="257" r:id="rId11"/>
    <p:sldId id="268" r:id="rId12"/>
    <p:sldId id="269" r:id="rId13"/>
    <p:sldId id="270" r:id="rId14"/>
    <p:sldId id="266" r:id="rId15"/>
    <p:sldId id="283" r:id="rId16"/>
    <p:sldId id="284" r:id="rId17"/>
    <p:sldId id="285" r:id="rId18"/>
    <p:sldId id="286" r:id="rId19"/>
    <p:sldId id="271" r:id="rId20"/>
    <p:sldId id="272" r:id="rId21"/>
    <p:sldId id="277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FDF4BA5-F96F-4799-A8C2-439B83AAD03B}">
          <p14:sldIdLst>
            <p14:sldId id="256"/>
            <p14:sldId id="259"/>
            <p14:sldId id="261"/>
            <p14:sldId id="262"/>
            <p14:sldId id="258"/>
            <p14:sldId id="267"/>
            <p14:sldId id="257"/>
            <p14:sldId id="268"/>
            <p14:sldId id="269"/>
            <p14:sldId id="270"/>
            <p14:sldId id="266"/>
            <p14:sldId id="283"/>
            <p14:sldId id="284"/>
            <p14:sldId id="285"/>
            <p14:sldId id="286"/>
            <p14:sldId id="271"/>
            <p14:sldId id="272"/>
            <p14:sldId id="277"/>
            <p14:sldId id="280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BEC"/>
    <a:srgbClr val="CA0287"/>
    <a:srgbClr val="006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36B2D7-3E56-4C10-BC7F-371B39207CC5}" v="204" dt="2021-01-17T15:56:24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B11D-50DF-4963-967B-9CFBC63BA183}" type="datetimeFigureOut">
              <a:rPr lang="de-DE" smtClean="0"/>
              <a:t>27.01.2021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31BD5-AEBB-4B7B-B74A-F1650CE40D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2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9543fc1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9543fc1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9543fc17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9543fc17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461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7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68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5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8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1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1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7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4214-5BA0-4D21-A0CF-912C9694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759" y="4602162"/>
            <a:ext cx="5489241" cy="1720850"/>
          </a:xfrm>
        </p:spPr>
        <p:txBody>
          <a:bodyPr anchor="ctr">
            <a:normAutofit/>
          </a:bodyPr>
          <a:lstStyle/>
          <a:p>
            <a:r>
              <a:rPr lang="de-DE" dirty="0">
                <a:latin typeface="Arial"/>
                <a:cs typeface="Arial"/>
              </a:rPr>
              <a:t>Generischer Baum </a:t>
            </a:r>
            <a:br>
              <a:rPr lang="de-DE" dirty="0">
                <a:latin typeface="Arial"/>
                <a:cs typeface="Arial"/>
              </a:rPr>
            </a:br>
            <a:r>
              <a:rPr lang="de-DE" dirty="0">
                <a:latin typeface="Arial"/>
                <a:cs typeface="Arial"/>
              </a:rPr>
              <a:t>mit </a:t>
            </a:r>
            <a:r>
              <a:rPr lang="de-DE" dirty="0" err="1">
                <a:latin typeface="Arial"/>
                <a:cs typeface="Arial"/>
              </a:rPr>
              <a:t>BMesh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C0A003-5248-4A80-9AFC-E2E23DB7F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49" b="27218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1DFAE16-F258-40FD-849C-5BE53652B960}"/>
              </a:ext>
            </a:extLst>
          </p:cNvPr>
          <p:cNvSpPr txBox="1"/>
          <p:nvPr/>
        </p:nvSpPr>
        <p:spPr>
          <a:xfrm>
            <a:off x="6604234" y="4882395"/>
            <a:ext cx="4217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Vivian Wolf</a:t>
            </a:r>
          </a:p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Alexander Jaroch </a:t>
            </a:r>
          </a:p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Patrick Kaserer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8EB956C-3E3D-4001-A8FF-BE23F7062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6D26099-24B1-48F5-B371-BC59CBBC30C2}"/>
              </a:ext>
            </a:extLst>
          </p:cNvPr>
          <p:cNvSpPr txBox="1"/>
          <p:nvPr/>
        </p:nvSpPr>
        <p:spPr>
          <a:xfrm>
            <a:off x="0" y="4017703"/>
            <a:ext cx="64140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Datenverarbeitung in der Medienproduktion</a:t>
            </a:r>
          </a:p>
        </p:txBody>
      </p:sp>
    </p:spTree>
    <p:extLst>
      <p:ext uri="{BB962C8B-B14F-4D97-AF65-F5344CB8AC3E}">
        <p14:creationId xmlns:p14="http://schemas.microsoft.com/office/powerpoint/2010/main" val="3454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Großen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2992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Falsche Rotation der Äste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4" y="3055862"/>
            <a:ext cx="40295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Erstellen eines eigenen lokalen Koordinatensystems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E40A08-A7E5-404A-A8FE-AC5190E6A930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FA52A8-031C-4F21-B10B-D7601B5C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1" y="1117558"/>
            <a:ext cx="3287097" cy="241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7BC029-928D-4796-9917-ABA2019B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0" y="3702193"/>
            <a:ext cx="3287097" cy="2914972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ADDD2A-8FFC-4C2D-B082-A9CCEFD45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3" y="3965697"/>
            <a:ext cx="6349377" cy="216678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64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451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 txBox="1"/>
          <p:nvPr/>
        </p:nvSpPr>
        <p:spPr>
          <a:xfrm>
            <a:off x="648725" y="0"/>
            <a:ext cx="5631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853027" y="1481650"/>
            <a:ext cx="458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Kleine Äste aus den Faces der großen Äste extrudieren.</a:t>
            </a:r>
            <a:endParaRPr dirty="0"/>
          </a:p>
        </p:txBody>
      </p:sp>
      <p:sp>
        <p:nvSpPr>
          <p:cNvPr id="239" name="Google Shape;239;p11"/>
          <p:cNvSpPr/>
          <p:nvPr/>
        </p:nvSpPr>
        <p:spPr>
          <a:xfrm>
            <a:off x="962105" y="1780282"/>
            <a:ext cx="945300" cy="4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697" y="2742785"/>
            <a:ext cx="4839625" cy="341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799344" y="1843591"/>
            <a:ext cx="5086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Welche Faces dürfen verwendet werden?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1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1440115" y="3055862"/>
            <a:ext cx="53717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Es sind die Faces, die nach dem Erstellen der großen Äste hinzugekommen sind.</a:t>
            </a:r>
            <a:endParaRPr/>
          </a:p>
        </p:txBody>
      </p:sp>
      <p:sp>
        <p:nvSpPr>
          <p:cNvPr id="252" name="Google Shape;252;p12"/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12" descr="Ein Bild, das Outdoorobjekt, Spinnennetz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5566" y="1359212"/>
            <a:ext cx="4050465" cy="497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799344" y="1843591"/>
            <a:ext cx="5086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Faces sind zu breit, wodurch die kleinen Äste zu breit werden.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2</a:t>
            </a:r>
            <a:endParaRPr/>
          </a:p>
        </p:txBody>
      </p:sp>
      <p:sp>
        <p:nvSpPr>
          <p:cNvPr id="263" name="Google Shape;263;p13"/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Ansätze:</a:t>
            </a:r>
            <a:endParaRPr/>
          </a:p>
        </p:txBody>
      </p:sp>
      <p:sp>
        <p:nvSpPr>
          <p:cNvPr id="264" name="Google Shape;264;p13"/>
          <p:cNvSpPr txBox="1"/>
          <p:nvPr/>
        </p:nvSpPr>
        <p:spPr>
          <a:xfrm>
            <a:off x="1440126" y="3055850"/>
            <a:ext cx="394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Loop-Cut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Mehr Extrusionen bei großen Ästen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8925" y="2586250"/>
            <a:ext cx="4940126" cy="36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"/>
          <p:cNvSpPr txBox="1"/>
          <p:nvPr/>
        </p:nvSpPr>
        <p:spPr>
          <a:xfrm>
            <a:off x="1440115" y="4368079"/>
            <a:ext cx="40966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Verwendung einer starken Skalierung auf das erste extrudierte Face</a:t>
            </a:r>
            <a:endParaRPr/>
          </a:p>
        </p:txBody>
      </p:sp>
      <p:sp>
        <p:nvSpPr>
          <p:cNvPr id="268" name="Google Shape;268;p13"/>
          <p:cNvSpPr txBox="1"/>
          <p:nvPr/>
        </p:nvSpPr>
        <p:spPr>
          <a:xfrm>
            <a:off x="1440115" y="4021719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 txBox="1"/>
          <p:nvPr/>
        </p:nvSpPr>
        <p:spPr>
          <a:xfrm>
            <a:off x="648724" y="0"/>
            <a:ext cx="1865119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NADELN</a:t>
            </a: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929225" y="1557850"/>
            <a:ext cx="4484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Erzeugen eines eigenen Mesh aus Planes, das als Child an den Baum gehängt wird.</a:t>
            </a:r>
            <a:endParaRPr/>
          </a:p>
        </p:txBody>
      </p:sp>
      <p:sp>
        <p:nvSpPr>
          <p:cNvPr id="277" name="Google Shape;277;p14"/>
          <p:cNvSpPr/>
          <p:nvPr/>
        </p:nvSpPr>
        <p:spPr>
          <a:xfrm>
            <a:off x="1038305" y="1856482"/>
            <a:ext cx="945351" cy="4571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750" y="3438300"/>
            <a:ext cx="4804825" cy="274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175" y="2514905"/>
            <a:ext cx="4230024" cy="36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NADELN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799344" y="1614991"/>
            <a:ext cx="50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Planes nicht an den kleine Ästen dran</a:t>
            </a:r>
            <a:endParaRPr/>
          </a:p>
        </p:txBody>
      </p:sp>
      <p:sp>
        <p:nvSpPr>
          <p:cNvPr id="288" name="Google Shape;288;p15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1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1789171" y="3439873"/>
            <a:ext cx="10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1789171" y="3786233"/>
            <a:ext cx="31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Verwendung der lokalen Koordinaten der Faces der kleinen Ästen</a:t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900193" y="1592131"/>
            <a:ext cx="1509600" cy="45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801703" y="2537075"/>
            <a:ext cx="34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Geringe Sichtbarkeit der Planes durch fehlende Rotation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801709" y="2208033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2</a:t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900193" y="2524715"/>
            <a:ext cx="1509600" cy="45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5" name="Google Shape;295;p15" descr="Ein Bild, das Tex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4531" y="5253626"/>
            <a:ext cx="5568169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9300" y="1103937"/>
            <a:ext cx="3175775" cy="30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308" y="4622825"/>
            <a:ext cx="2401183" cy="174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79543fc17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79543fc170_0_10"/>
          <p:cNvSpPr txBox="1"/>
          <p:nvPr/>
        </p:nvSpPr>
        <p:spPr>
          <a:xfrm>
            <a:off x="648724" y="0"/>
            <a:ext cx="81906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spc="300" dirty="0">
                <a:solidFill>
                  <a:schemeClr val="lt1"/>
                </a:solidFill>
              </a:rPr>
              <a:t>FARBE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4" name="Google Shape;304;g79543fc170_0_10"/>
          <p:cNvSpPr/>
          <p:nvPr/>
        </p:nvSpPr>
        <p:spPr>
          <a:xfrm>
            <a:off x="92299" y="611305"/>
            <a:ext cx="7214400" cy="105300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g79543fc170_0_10"/>
          <p:cNvSpPr txBox="1"/>
          <p:nvPr/>
        </p:nvSpPr>
        <p:spPr>
          <a:xfrm>
            <a:off x="799343" y="1812455"/>
            <a:ext cx="50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Den Farbwert der Vertices setzen.</a:t>
            </a:r>
            <a:endParaRPr dirty="0"/>
          </a:p>
        </p:txBody>
      </p:sp>
      <p:sp>
        <p:nvSpPr>
          <p:cNvPr id="306" name="Google Shape;306;g79543fc170_0_10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</a:t>
            </a:r>
            <a:endParaRPr/>
          </a:p>
        </p:txBody>
      </p:sp>
      <p:sp>
        <p:nvSpPr>
          <p:cNvPr id="307" name="Google Shape;307;g79543fc170_0_10"/>
          <p:cNvSpPr/>
          <p:nvPr/>
        </p:nvSpPr>
        <p:spPr>
          <a:xfrm>
            <a:off x="900197" y="1592121"/>
            <a:ext cx="939600" cy="45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8" name="Google Shape;308;g79543fc17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25" y="2338966"/>
            <a:ext cx="85915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79543fc170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79543fc170_0_33"/>
          <p:cNvSpPr txBox="1"/>
          <p:nvPr/>
        </p:nvSpPr>
        <p:spPr>
          <a:xfrm>
            <a:off x="648724" y="0"/>
            <a:ext cx="81906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spc="300" dirty="0">
                <a:solidFill>
                  <a:schemeClr val="lt1"/>
                </a:solidFill>
              </a:rPr>
              <a:t>FARBE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5" name="Google Shape;315;g79543fc170_0_33"/>
          <p:cNvSpPr/>
          <p:nvPr/>
        </p:nvSpPr>
        <p:spPr>
          <a:xfrm>
            <a:off x="92299" y="611305"/>
            <a:ext cx="7214400" cy="105300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g79543fc170_0_33"/>
          <p:cNvSpPr/>
          <p:nvPr/>
        </p:nvSpPr>
        <p:spPr>
          <a:xfrm>
            <a:off x="900201" y="1592126"/>
            <a:ext cx="1392300" cy="63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g79543fc170_0_33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Das Ergebnis:</a:t>
            </a:r>
            <a:endParaRPr dirty="0"/>
          </a:p>
        </p:txBody>
      </p:sp>
      <p:pic>
        <p:nvPicPr>
          <p:cNvPr id="318" name="Google Shape;318;g79543fc170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93" y="981033"/>
            <a:ext cx="5916397" cy="543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Modularisierung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908DDD-FEBF-4561-8B8D-70AEA4914C01}"/>
              </a:ext>
            </a:extLst>
          </p:cNvPr>
          <p:cNvSpPr txBox="1"/>
          <p:nvPr/>
        </p:nvSpPr>
        <p:spPr>
          <a:xfrm>
            <a:off x="736978" y="1327763"/>
            <a:ext cx="614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Für die Verwendung als Extension, mussten wir den Code modularisieren.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673637-A11C-4CBF-9524-E9AA02FAC0EE}"/>
              </a:ext>
            </a:extLst>
          </p:cNvPr>
          <p:cNvSpPr txBox="1"/>
          <p:nvPr/>
        </p:nvSpPr>
        <p:spPr>
          <a:xfrm>
            <a:off x="736978" y="3578067"/>
            <a:ext cx="4523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Aufsplitten der Ebene (Branches, Leaves).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AB6533-C591-40BA-BEC1-A6F34923B331}"/>
              </a:ext>
            </a:extLst>
          </p:cNvPr>
          <p:cNvSpPr txBox="1"/>
          <p:nvPr/>
        </p:nvSpPr>
        <p:spPr>
          <a:xfrm>
            <a:off x="736979" y="2475944"/>
            <a:ext cx="614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Erstellen der Entsprechenden generischen Werte, die der Benutzer eingeben kann.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0ABEAB-1FBB-4B49-8BEC-DE09A7204BD0}"/>
              </a:ext>
            </a:extLst>
          </p:cNvPr>
          <p:cNvSpPr txBox="1"/>
          <p:nvPr/>
        </p:nvSpPr>
        <p:spPr>
          <a:xfrm>
            <a:off x="736979" y="4488776"/>
            <a:ext cx="4523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Darstellung als eigener Mesh-Typ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AB7608-ACA3-4055-A8C4-CA54B3B26138}"/>
              </a:ext>
            </a:extLst>
          </p:cNvPr>
          <p:cNvSpPr txBox="1"/>
          <p:nvPr/>
        </p:nvSpPr>
        <p:spPr>
          <a:xfrm>
            <a:off x="736980" y="5353427"/>
            <a:ext cx="17840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Clean Code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16057-1644-4ABD-A2B4-BECC09033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9" y="1406161"/>
            <a:ext cx="3758931" cy="43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Feedback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807C48-8F36-47CC-8A11-B6A5383E0F4F}"/>
              </a:ext>
            </a:extLst>
          </p:cNvPr>
          <p:cNvSpPr txBox="1"/>
          <p:nvPr/>
        </p:nvSpPr>
        <p:spPr>
          <a:xfrm>
            <a:off x="2785275" y="2422536"/>
            <a:ext cx="63057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Mangelhafte Dokumentation und Community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F26ECF-E856-4D5E-BEC2-45140EE70220}"/>
              </a:ext>
            </a:extLst>
          </p:cNvPr>
          <p:cNvSpPr txBox="1"/>
          <p:nvPr/>
        </p:nvSpPr>
        <p:spPr>
          <a:xfrm>
            <a:off x="951537" y="1431245"/>
            <a:ext cx="61463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Andere Methode wäre vorteilhafter gewesen (Vektor)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410CC4-780A-4860-B6D8-7579F56AF961}"/>
              </a:ext>
            </a:extLst>
          </p:cNvPr>
          <p:cNvSpPr txBox="1"/>
          <p:nvPr/>
        </p:nvSpPr>
        <p:spPr>
          <a:xfrm>
            <a:off x="3699565" y="3413827"/>
            <a:ext cx="5657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Renderzeit der Anwendung ist deutlich zu hoch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D48B05-38E7-4BB2-833D-5EBC5E1BAEF9}"/>
              </a:ext>
            </a:extLst>
          </p:cNvPr>
          <p:cNvSpPr txBox="1"/>
          <p:nvPr/>
        </p:nvSpPr>
        <p:spPr>
          <a:xfrm>
            <a:off x="5201342" y="4405118"/>
            <a:ext cx="4155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Überschätzung innerhalb der Gruppe</a:t>
            </a:r>
          </a:p>
        </p:txBody>
      </p:sp>
    </p:spTree>
    <p:extLst>
      <p:ext uri="{BB962C8B-B14F-4D97-AF65-F5344CB8AC3E}">
        <p14:creationId xmlns:p14="http://schemas.microsoft.com/office/powerpoint/2010/main" val="256091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50D7D79-D2CC-45FB-998B-C35395E2BD09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Unser Thema im Überblick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0C25DF1-64EE-4E30-91E2-DB4325DD728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1CD035-88F0-4C03-9464-2B615F746013}"/>
              </a:ext>
            </a:extLst>
          </p:cNvPr>
          <p:cNvSpPr txBox="1"/>
          <p:nvPr/>
        </p:nvSpPr>
        <p:spPr>
          <a:xfrm>
            <a:off x="1328294" y="1228948"/>
            <a:ext cx="322537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Themenauswahl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707EF2E-3B3B-47DC-A514-2CD69599115E}"/>
              </a:ext>
            </a:extLst>
          </p:cNvPr>
          <p:cNvSpPr txBox="1"/>
          <p:nvPr/>
        </p:nvSpPr>
        <p:spPr>
          <a:xfrm>
            <a:off x="2593854" y="1934572"/>
            <a:ext cx="221142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Der Stamm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C17D93C-A851-4348-8BB3-81AC53A33915}"/>
              </a:ext>
            </a:extLst>
          </p:cNvPr>
          <p:cNvSpPr txBox="1"/>
          <p:nvPr/>
        </p:nvSpPr>
        <p:spPr>
          <a:xfrm>
            <a:off x="3552904" y="2640197"/>
            <a:ext cx="235483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54D7BD9-5BCE-4627-A421-DA1C3FDA36D6}"/>
              </a:ext>
            </a:extLst>
          </p:cNvPr>
          <p:cNvSpPr txBox="1"/>
          <p:nvPr/>
        </p:nvSpPr>
        <p:spPr>
          <a:xfrm>
            <a:off x="4553668" y="3345079"/>
            <a:ext cx="261207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Kleine Äste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32DCD7-43F4-46E8-AF6B-7ED30033FCA9}"/>
              </a:ext>
            </a:extLst>
          </p:cNvPr>
          <p:cNvSpPr txBox="1"/>
          <p:nvPr/>
        </p:nvSpPr>
        <p:spPr>
          <a:xfrm>
            <a:off x="5774355" y="4049961"/>
            <a:ext cx="261207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Die Nadeln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9ED34-60A1-4E1D-8B4A-7A8597533990}"/>
              </a:ext>
            </a:extLst>
          </p:cNvPr>
          <p:cNvSpPr txBox="1"/>
          <p:nvPr/>
        </p:nvSpPr>
        <p:spPr>
          <a:xfrm>
            <a:off x="6735829" y="4754843"/>
            <a:ext cx="343542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Modularisierung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EFC5EB-554C-4467-8A34-980DAEBF8C1A}"/>
              </a:ext>
            </a:extLst>
          </p:cNvPr>
          <p:cNvSpPr txBox="1"/>
          <p:nvPr/>
        </p:nvSpPr>
        <p:spPr>
          <a:xfrm>
            <a:off x="8113021" y="5459725"/>
            <a:ext cx="20582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Feedback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0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latin typeface="Arial"/>
                <a:cs typeface="Arial"/>
              </a:rPr>
              <a:t>MeisterWerke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Wasser enthält.&#10;&#10;Automatisch generierte Beschreibung">
            <a:extLst>
              <a:ext uri="{FF2B5EF4-FFF2-40B4-BE49-F238E27FC236}">
                <a16:creationId xmlns:a16="http://schemas.microsoft.com/office/drawing/2014/main" id="{DF0C7B04-4453-44EC-A5EF-D749B71B3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01" y="1024849"/>
            <a:ext cx="1560576" cy="2176272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6E4C6D-CCD6-411F-93D4-B50ED2E2B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4849"/>
            <a:ext cx="3142085" cy="16735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22D95B-B958-4EAE-82AC-D263AD27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2914489"/>
            <a:ext cx="3142085" cy="2176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8855040-12BA-4188-AAE7-BEA0119B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1" y="1024849"/>
            <a:ext cx="2361846" cy="21762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E501FD9-395B-4F70-B16B-366E58E11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90" y="926236"/>
            <a:ext cx="2361847" cy="5434335"/>
          </a:xfrm>
          <a:prstGeom prst="rect">
            <a:avLst/>
          </a:prstGeom>
        </p:spPr>
      </p:pic>
      <p:pic>
        <p:nvPicPr>
          <p:cNvPr id="3" name="Grafik 2" descr="Ein Bild, das Wasser, See, Outdoorobjekt enthält.&#10;&#10;Automatisch generierte Beschreibung">
            <a:extLst>
              <a:ext uri="{FF2B5EF4-FFF2-40B4-BE49-F238E27FC236}">
                <a16:creationId xmlns:a16="http://schemas.microsoft.com/office/drawing/2014/main" id="{21CAA124-03E8-4749-8F61-4E567C331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63" y="3485603"/>
            <a:ext cx="1516314" cy="2874968"/>
          </a:xfrm>
          <a:prstGeom prst="rect">
            <a:avLst/>
          </a:prstGeom>
        </p:spPr>
      </p:pic>
      <p:pic>
        <p:nvPicPr>
          <p:cNvPr id="7" name="Grafik 6" descr="Ein Bild, das drinnen, Pflanze, Baum, Weihnachten enthält.&#10;&#10;Automatisch generierte Beschreibung">
            <a:extLst>
              <a:ext uri="{FF2B5EF4-FFF2-40B4-BE49-F238E27FC236}">
                <a16:creationId xmlns:a16="http://schemas.microsoft.com/office/drawing/2014/main" id="{E6805502-4C48-4A16-B328-6C43681F93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05" y="3656880"/>
            <a:ext cx="2619940" cy="25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1" y="3429000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2726443" y="1952538"/>
            <a:ext cx="6674865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Vielen Dank fürs zuhören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2726443" y="2656122"/>
            <a:ext cx="6442724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9CBFA9-67C1-4CAF-BFF8-30C559215E7F}"/>
              </a:ext>
            </a:extLst>
          </p:cNvPr>
          <p:cNvSpPr txBox="1"/>
          <p:nvPr/>
        </p:nvSpPr>
        <p:spPr>
          <a:xfrm>
            <a:off x="2726443" y="4707895"/>
            <a:ext cx="5975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Alexander Jaroch, Vivian Wolf, Patrick Kaserer</a:t>
            </a:r>
          </a:p>
        </p:txBody>
      </p:sp>
    </p:spTree>
    <p:extLst>
      <p:ext uri="{BB962C8B-B14F-4D97-AF65-F5344CB8AC3E}">
        <p14:creationId xmlns:p14="http://schemas.microsoft.com/office/powerpoint/2010/main" val="180830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09A8ED3-3C55-4FC8-918F-C37F59BAC480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Themenauswahl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168403-6B61-4303-8AC8-12470C580DC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D4FDBF-1711-474E-8A2D-32ED6570E393}"/>
              </a:ext>
            </a:extLst>
          </p:cNvPr>
          <p:cNvSpPr txBox="1"/>
          <p:nvPr/>
        </p:nvSpPr>
        <p:spPr>
          <a:xfrm>
            <a:off x="677448" y="1722567"/>
            <a:ext cx="36606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Erstellen einer Blender-</a:t>
            </a:r>
            <a:r>
              <a:rPr lang="de-DE" dirty="0">
                <a:ea typeface="+mn-lt"/>
                <a:cs typeface="+mn-lt"/>
              </a:rPr>
              <a:t>Extension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96F48B-1959-414B-8E01-80CE136A4AA8}"/>
              </a:ext>
            </a:extLst>
          </p:cNvPr>
          <p:cNvSpPr txBox="1"/>
          <p:nvPr/>
        </p:nvSpPr>
        <p:spPr>
          <a:xfrm>
            <a:off x="648725" y="4068842"/>
            <a:ext cx="32412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Kein Haus, kein Straßenschild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7BAC46-FB1E-432D-930E-7FF2E28E7E79}"/>
              </a:ext>
            </a:extLst>
          </p:cNvPr>
          <p:cNvSpPr txBox="1"/>
          <p:nvPr/>
        </p:nvSpPr>
        <p:spPr>
          <a:xfrm>
            <a:off x="670660" y="4727850"/>
            <a:ext cx="17983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Entscheidung: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3B13B5-1C2A-4D7E-A88C-DFB70395F36A}"/>
              </a:ext>
            </a:extLst>
          </p:cNvPr>
          <p:cNvSpPr txBox="1"/>
          <p:nvPr/>
        </p:nvSpPr>
        <p:spPr>
          <a:xfrm>
            <a:off x="677447" y="1327763"/>
            <a:ext cx="15802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Grundidee: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74221F-F23B-467A-9E2D-468EBA1351EA}"/>
              </a:ext>
            </a:extLst>
          </p:cNvPr>
          <p:cNvSpPr txBox="1"/>
          <p:nvPr/>
        </p:nvSpPr>
        <p:spPr>
          <a:xfrm>
            <a:off x="648724" y="3745639"/>
            <a:ext cx="12010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Problem: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B0FE8F-CAE6-4B6C-91FD-ECC68DB195D8}"/>
              </a:ext>
            </a:extLst>
          </p:cNvPr>
          <p:cNvSpPr txBox="1"/>
          <p:nvPr/>
        </p:nvSpPr>
        <p:spPr>
          <a:xfrm>
            <a:off x="677447" y="5097182"/>
            <a:ext cx="21590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Baum mit </a:t>
            </a:r>
            <a:r>
              <a:rPr lang="de-DE" dirty="0" err="1"/>
              <a:t>BMesh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9C44D9-B2CE-47F2-8EAB-E28B6746AB6A}"/>
              </a:ext>
            </a:extLst>
          </p:cNvPr>
          <p:cNvSpPr txBox="1"/>
          <p:nvPr/>
        </p:nvSpPr>
        <p:spPr>
          <a:xfrm>
            <a:off x="670660" y="2797505"/>
            <a:ext cx="38116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OpenStreetMap, Speicherfunktion, generisches Mesh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89F00C8-E941-4C25-9A12-A5F383AF2017}"/>
              </a:ext>
            </a:extLst>
          </p:cNvPr>
          <p:cNvSpPr txBox="1"/>
          <p:nvPr/>
        </p:nvSpPr>
        <p:spPr>
          <a:xfrm>
            <a:off x="670659" y="2394096"/>
            <a:ext cx="24946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Möglichkeiten:</a:t>
            </a:r>
          </a:p>
        </p:txBody>
      </p:sp>
      <p:pic>
        <p:nvPicPr>
          <p:cNvPr id="3" name="Grafik 2" descr="Ein Bild, das drinnen, Pflanze enthält.&#10;&#10;Automatisch generierte Beschreibung">
            <a:extLst>
              <a:ext uri="{FF2B5EF4-FFF2-40B4-BE49-F238E27FC236}">
                <a16:creationId xmlns:a16="http://schemas.microsoft.com/office/drawing/2014/main" id="{5BB883F6-1F8E-4824-B042-AE6BA58EE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31" y="1249073"/>
            <a:ext cx="6600188" cy="48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1" grpId="0"/>
      <p:bldP spid="17" grpId="0"/>
      <p:bldP spid="18" grpId="0"/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09A8ED3-3C55-4FC8-918F-C37F59BAC480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Der Stamm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168403-6B61-4303-8AC8-12470C580DC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99F8A2-0ACF-4F01-8BF2-A18E220760F5}"/>
              </a:ext>
            </a:extLst>
          </p:cNvPr>
          <p:cNvSpPr txBox="1"/>
          <p:nvPr/>
        </p:nvSpPr>
        <p:spPr>
          <a:xfrm>
            <a:off x="834915" y="1542329"/>
            <a:ext cx="45071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Stamm aufgebaut als mehrere Zylinder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55D6CD5-0DC0-4787-A81C-BFA0510A3153}"/>
              </a:ext>
            </a:extLst>
          </p:cNvPr>
          <p:cNvSpPr txBox="1"/>
          <p:nvPr/>
        </p:nvSpPr>
        <p:spPr>
          <a:xfrm>
            <a:off x="834915" y="2382469"/>
            <a:ext cx="3513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Prozentuale Radiusreduktion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64DC44-1A6C-433A-A6EF-ADE0F50C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24" y="989338"/>
            <a:ext cx="1333850" cy="50627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84F9E9-6BC9-414D-89C7-80EDF157E84C}"/>
              </a:ext>
            </a:extLst>
          </p:cNvPr>
          <p:cNvSpPr txBox="1"/>
          <p:nvPr/>
        </p:nvSpPr>
        <p:spPr>
          <a:xfrm>
            <a:off x="834915" y="4902889"/>
            <a:ext cx="43187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Tannenbaum, Laubbaum oder beides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536C5C-B16C-42FF-9DA4-ED66841ED6FE}"/>
              </a:ext>
            </a:extLst>
          </p:cNvPr>
          <p:cNvSpPr txBox="1"/>
          <p:nvPr/>
        </p:nvSpPr>
        <p:spPr>
          <a:xfrm>
            <a:off x="834915" y="3222609"/>
            <a:ext cx="1966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Segmente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FB7BDF-14BD-4B3F-A79A-2A979DEAE654}"/>
              </a:ext>
            </a:extLst>
          </p:cNvPr>
          <p:cNvSpPr txBox="1"/>
          <p:nvPr/>
        </p:nvSpPr>
        <p:spPr>
          <a:xfrm>
            <a:off x="834915" y="4062749"/>
            <a:ext cx="3513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Top, Button Radius</a:t>
            </a:r>
          </a:p>
        </p:txBody>
      </p:sp>
    </p:spTree>
    <p:extLst>
      <p:ext uri="{BB962C8B-B14F-4D97-AF65-F5344CB8AC3E}">
        <p14:creationId xmlns:p14="http://schemas.microsoft.com/office/powerpoint/2010/main" val="179680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8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8974F3A-0A87-40EC-A058-2134DE82AAED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7415413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Die Geburt der Äste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15DCF7-2F6C-42D4-BD27-7B120B00EED9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2738C5-0A4F-4BE4-B748-2855D3AA95DF}"/>
              </a:ext>
            </a:extLst>
          </p:cNvPr>
          <p:cNvSpPr txBox="1"/>
          <p:nvPr/>
        </p:nvSpPr>
        <p:spPr>
          <a:xfrm>
            <a:off x="929230" y="1557839"/>
            <a:ext cx="417966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Idee: </a:t>
            </a:r>
          </a:p>
          <a:p>
            <a:endParaRPr lang="de-DE" dirty="0"/>
          </a:p>
          <a:p>
            <a:r>
              <a:rPr lang="de-DE" dirty="0"/>
              <a:t>Extrudieren eines Astes durch vier angrenzende Faces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729EAD-6F0A-42C4-A43C-B04698431439}"/>
              </a:ext>
            </a:extLst>
          </p:cNvPr>
          <p:cNvSpPr/>
          <p:nvPr/>
        </p:nvSpPr>
        <p:spPr>
          <a:xfrm>
            <a:off x="1038305" y="1856482"/>
            <a:ext cx="945351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Pflanze, Armleuchter, Zweiglein enthält.&#10;&#10;Automatisch generierte Beschreibung">
            <a:extLst>
              <a:ext uri="{FF2B5EF4-FFF2-40B4-BE49-F238E27FC236}">
                <a16:creationId xmlns:a16="http://schemas.microsoft.com/office/drawing/2014/main" id="{3FDF2771-2AF4-4D93-AC37-5AE699124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82" y="1253353"/>
            <a:ext cx="3511581" cy="48722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F25AD9-3505-4639-B2F2-952FF15176C6}"/>
              </a:ext>
            </a:extLst>
          </p:cNvPr>
          <p:cNvSpPr txBox="1"/>
          <p:nvPr/>
        </p:nvSpPr>
        <p:spPr>
          <a:xfrm>
            <a:off x="941472" y="3730500"/>
            <a:ext cx="41796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Anzahl der Äste ist vom Benutzer festlegbar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8B4C034-3551-473A-B663-187B64FD4662}"/>
              </a:ext>
            </a:extLst>
          </p:cNvPr>
          <p:cNvSpPr txBox="1"/>
          <p:nvPr/>
        </p:nvSpPr>
        <p:spPr>
          <a:xfrm>
            <a:off x="929229" y="3059668"/>
            <a:ext cx="41796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Rotation und Skalierung durchführen</a:t>
            </a:r>
          </a:p>
        </p:txBody>
      </p:sp>
    </p:spTree>
    <p:extLst>
      <p:ext uri="{BB962C8B-B14F-4D97-AF65-F5344CB8AC3E}">
        <p14:creationId xmlns:p14="http://schemas.microsoft.com/office/powerpoint/2010/main" val="250975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5D214B-10B8-4B2E-AB95-9246FDA51591}"/>
              </a:ext>
            </a:extLst>
          </p:cNvPr>
          <p:cNvSpPr txBox="1"/>
          <p:nvPr/>
        </p:nvSpPr>
        <p:spPr>
          <a:xfrm>
            <a:off x="799343" y="1915871"/>
            <a:ext cx="50864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Doppelte Faces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CC6B19-E934-4F68-BF7F-ED9F5A75A1E1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BF7773-6DC7-499D-94DB-1217D31763C4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B7767A-AAA2-424B-8C14-28CAEFE0B6B5}"/>
              </a:ext>
            </a:extLst>
          </p:cNvPr>
          <p:cNvSpPr txBox="1"/>
          <p:nvPr/>
        </p:nvSpPr>
        <p:spPr>
          <a:xfrm>
            <a:off x="1440115" y="3055862"/>
            <a:ext cx="43482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Liste mit bereits benutzen Faces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DDF3B3-EAFF-4096-A401-7D86232F7022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76DF17-6624-4CE2-B134-788785ED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70" y="1554904"/>
            <a:ext cx="4425660" cy="30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57445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Falsche Richtung beim extrudieren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/>
              <a:t>Lösung: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4" y="3055862"/>
            <a:ext cx="36268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Normale vom Face durch *-1 umkehren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70162E-2EDB-47CB-BD2B-E2C7837833DD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F726AEEF-BA5C-4744-8D04-DE0468C4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9" y="1617916"/>
            <a:ext cx="4616201" cy="32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5" y="3055862"/>
            <a:ext cx="44741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Verwendung des richtigen Vektors zur Face-Mitte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C1F26E-BB56-4E2D-A59E-81F1244C7319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5AB626-CC0A-4A2E-BE10-4817F28187DC}"/>
              </a:ext>
            </a:extLst>
          </p:cNvPr>
          <p:cNvSpPr txBox="1"/>
          <p:nvPr/>
        </p:nvSpPr>
        <p:spPr>
          <a:xfrm>
            <a:off x="799342" y="1843590"/>
            <a:ext cx="35293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Skalierung auf den Nullpunkt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853B20-B333-46DF-9111-5C10BA54B052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EA22B54C-40EF-4702-94FA-6F94B7860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08" y="888980"/>
            <a:ext cx="3080229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Großen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4485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Doppelte Skalierung im Loop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5" y="3055862"/>
            <a:ext cx="46558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Verwendung eines Sets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153C56-B017-419A-9346-E15D7F89FF2A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5492E5-8307-41C6-B270-8630598C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1" y="1420230"/>
            <a:ext cx="2264149" cy="4025153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F6ACFC-1B75-44DF-85D6-D1EB1406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5" y="3713050"/>
            <a:ext cx="3640688" cy="253364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0064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297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94055A2D5345B27818A5ACCE3E0F" ma:contentTypeVersion="4" ma:contentTypeDescription="Create a new document." ma:contentTypeScope="" ma:versionID="5468b2b1b56aa1d4070040404ab85085">
  <xsd:schema xmlns:xsd="http://www.w3.org/2001/XMLSchema" xmlns:xs="http://www.w3.org/2001/XMLSchema" xmlns:p="http://schemas.microsoft.com/office/2006/metadata/properties" xmlns:ns3="49885f02-63e5-4a18-aa4f-c1dac34bc665" targetNamespace="http://schemas.microsoft.com/office/2006/metadata/properties" ma:root="true" ma:fieldsID="4571f9c04762cb2671e3f136fd56a6ad" ns3:_="">
    <xsd:import namespace="49885f02-63e5-4a18-aa4f-c1dac34bc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85f02-63e5-4a18-aa4f-c1dac34bc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3EA8EC-83EF-47F9-AB82-A1C6D7CF20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472201-93A3-4581-8AF5-863636DAF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85f02-63e5-4a18-aa4f-c1dac34bc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03C1C8-F406-4668-80AA-DCBEDAAA0BE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9885f02-63e5-4a18-aa4f-c1dac34bc665"/>
    <ds:schemaRef ds:uri="http://schemas.microsoft.com/office/infopath/2007/PartnerControl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Breitbild</PresentationFormat>
  <Paragraphs>106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Avenir</vt:lpstr>
      <vt:lpstr>Avenir Next LT Pro Light</vt:lpstr>
      <vt:lpstr>Calibri</vt:lpstr>
      <vt:lpstr>Rockwell</vt:lpstr>
      <vt:lpstr>Rockwell Nova Light</vt:lpstr>
      <vt:lpstr>Wingdings</vt:lpstr>
      <vt:lpstr>LeafVTI</vt:lpstr>
      <vt:lpstr>Generischer Baum  mit BMesh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Meshes in blender</dc:title>
  <dc:creator>Patrick Kaserer</dc:creator>
  <cp:lastModifiedBy>Patrick Kaserer</cp:lastModifiedBy>
  <cp:revision>303</cp:revision>
  <dcterms:created xsi:type="dcterms:W3CDTF">2020-11-16T13:15:56Z</dcterms:created>
  <dcterms:modified xsi:type="dcterms:W3CDTF">2021-01-27T13:55:32Z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0x010100156E94055A2D5345B27818A5ACCE3E0F</vt:lpwstr>
  </property>
</Properties>
</file>